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6852"/>
    <a:srgbClr val="1B86A7"/>
    <a:srgbClr val="B9E9E3"/>
    <a:srgbClr val="032B54"/>
    <a:srgbClr val="BEEFE9"/>
    <a:srgbClr val="03252C"/>
    <a:srgbClr val="2B1F2D"/>
    <a:srgbClr val="1C3052"/>
    <a:srgbClr val="B590E2"/>
    <a:srgbClr val="C29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6AE4919-82D4-804A-888A-196345B4B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upo 60">
            <a:extLst>
              <a:ext uri="{FF2B5EF4-FFF2-40B4-BE49-F238E27FC236}">
                <a16:creationId xmlns:a16="http://schemas.microsoft.com/office/drawing/2014/main" id="{B94BFFE1-00F8-D946-8679-20EF72C645A6}"/>
              </a:ext>
            </a:extLst>
          </p:cNvPr>
          <p:cNvGrpSpPr/>
          <p:nvPr/>
        </p:nvGrpSpPr>
        <p:grpSpPr>
          <a:xfrm>
            <a:off x="0" y="2352805"/>
            <a:ext cx="12192000" cy="1840529"/>
            <a:chOff x="-84884" y="2352805"/>
            <a:chExt cx="12367206" cy="1840529"/>
          </a:xfrm>
        </p:grpSpPr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9C0F0AD1-5BE7-4049-AD3C-42769BA4C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884" y="2352805"/>
              <a:ext cx="6206202" cy="1810142"/>
            </a:xfrm>
            <a:prstGeom prst="rect">
              <a:avLst/>
            </a:prstGeom>
          </p:spPr>
        </p:pic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1E005968-0AF5-1B45-BF9E-AB78134FA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6120" y="2383192"/>
              <a:ext cx="6206202" cy="1810142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014518" y="4544517"/>
            <a:ext cx="2162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VALPARAÍSO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C4D5897-4DDC-E142-8A55-D011D88F31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8541" y="2236429"/>
            <a:ext cx="1076333" cy="116540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294C1E7-2807-4342-8379-1D5A21C495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2350" y="4057525"/>
            <a:ext cx="1202524" cy="106891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85BB333-DB7D-B54B-B5E8-0563527E9B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1171" y="3233056"/>
            <a:ext cx="1091179" cy="106891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471AFC95-F45C-0349-B9FA-C4C2465783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0842" y="1463188"/>
            <a:ext cx="1068910" cy="1113448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AAB7B170-B964-9B4F-BB3C-08F1B8A528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6213" y="2236429"/>
            <a:ext cx="1076333" cy="1165409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2EE7F450-359B-EC40-A4BA-003FFA1F68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0022" y="4057525"/>
            <a:ext cx="1202524" cy="106891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A25692CD-8D6A-894D-B1B6-FCFC28196B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3285" y="3233056"/>
            <a:ext cx="1091179" cy="106891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DD6DDC61-70A9-BE4E-A962-0527F7AC7F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72956" y="1463188"/>
            <a:ext cx="1068910" cy="1113448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707935" y="4354139"/>
            <a:ext cx="776131" cy="122352"/>
            <a:chOff x="5722374" y="5619135"/>
            <a:chExt cx="1223254" cy="192838"/>
          </a:xfrm>
          <a:solidFill>
            <a:srgbClr val="FA6852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>
            <a:extLst>
              <a:ext uri="{FF2B5EF4-FFF2-40B4-BE49-F238E27FC236}">
                <a16:creationId xmlns:a16="http://schemas.microsoft.com/office/drawing/2014/main" id="{F959ABFC-C68B-1249-9963-11D5127DEB5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825AC58-9CD2-FA4E-8EEB-3AFE3F1CA310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E8EAD01-0AEE-AC42-A3E4-5C2098E2D81D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28336B12-655D-864A-A9F8-718649805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18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46</cp:revision>
  <dcterms:created xsi:type="dcterms:W3CDTF">2024-11-19T15:44:34Z</dcterms:created>
  <dcterms:modified xsi:type="dcterms:W3CDTF">2025-12-23T00:29:38Z</dcterms:modified>
</cp:coreProperties>
</file>